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1" r:id="rId5"/>
    <p:sldId id="259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15149-1458-411A-A265-1FCEA5AD0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6F8E22-337C-4B4A-B0C7-67BE65E00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6CF53-D5E7-43E1-9176-695AAC972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BF0-D2D3-467E-B89C-EC3C75989170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2FA04-8650-45B3-B15B-2BBCA66B8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07410-FAA1-496E-9FBA-792A9934B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71C-3AEF-4AE8-98EA-A0467A61D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A6357-E2FF-4E94-935C-C2C232E76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65DD7-F883-40A6-A734-DD32FDBA4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5FE62-1193-46A2-8246-C8BAFC34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BF0-D2D3-467E-B89C-EC3C75989170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62F70-98A8-4878-A75D-C5E864693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E5913-6E74-4130-AD15-1BFBD52C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71C-3AEF-4AE8-98EA-A0467A61D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8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8D2126-FDE1-4459-B5A6-5B081C4E6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78D02E-A466-4A6F-9131-8C039826E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C0BB4-197A-454C-94C2-124DD363D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BF0-D2D3-467E-B89C-EC3C75989170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C9560-923D-4559-9F07-099D40317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DF158-EEA3-49F8-8365-99BA96CE3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71C-3AEF-4AE8-98EA-A0467A61D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FF4D3-906B-4786-8172-669FCA09F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27F1A-0EAA-4156-B264-25CB4CEB7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E4523-3EC8-4FFE-B2E5-1E04B2DAB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BF0-D2D3-467E-B89C-EC3C75989170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23ADD-F7F5-44FF-B002-4BC95D06D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78079-B282-48A3-AD6B-7AE087137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71C-3AEF-4AE8-98EA-A0467A61D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7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9C0C0-F92F-433A-9405-A8F639297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9BC30-8934-4823-B4B6-B876F8E1D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8AD32-87AB-4263-8278-3E5CBF535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BF0-D2D3-467E-B89C-EC3C75989170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BBBE1-242B-4DBC-8F19-06E4C245E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31678-CBF2-45E8-9623-0210FB55E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71C-3AEF-4AE8-98EA-A0467A61D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9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FA6AF-AF84-466B-BCC7-5A98D6C6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753F3-8A6A-4459-9BA5-55130D57E8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F4FECE-B909-41BF-A260-0C3A73920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40AC5-F35C-4E6E-BD0D-43F4F2DF3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BF0-D2D3-467E-B89C-EC3C75989170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ED60E-06D1-4620-8062-DD8EEF12A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7CFC9-380A-46B2-8E02-8FB1340E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71C-3AEF-4AE8-98EA-A0467A61D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0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0DFCD-AA3E-4676-872D-4300387DB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0C32E-E1EC-4E7C-98A3-FB970475E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05E29-9B42-4C6B-B289-12860BA06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A72AC4-281A-48D4-BC10-DA82C3645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65C8F5-16C0-4D59-BE2E-1A56BFF802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9C3324-CBE8-4C50-B9CC-99B05148C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BF0-D2D3-467E-B89C-EC3C75989170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027359-CE69-4819-B63E-ACE94B7CD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7AA1F9-A0A4-4A9E-9649-C919D5812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71C-3AEF-4AE8-98EA-A0467A61D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0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8B4B2-CFC2-4477-B7CA-CDDFC407B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1B153E-DC49-4744-8454-3E649305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BF0-D2D3-467E-B89C-EC3C75989170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99F40F-5E47-4A5A-AD76-C61D5B303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02892-0843-40CF-A78B-16BD74568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71C-3AEF-4AE8-98EA-A0467A61D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4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FDCFA1-98B5-48F0-A9DA-416E6BC1D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BF0-D2D3-467E-B89C-EC3C75989170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4C802D-F3A7-4333-A8EF-531882F1B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AC35B5-4C9B-4D2D-BE3A-15867E5B6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71C-3AEF-4AE8-98EA-A0467A61D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07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AC639-D830-4B67-A578-989941D27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08073-614A-4E4E-A398-0F7888867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6AE833-D8EF-473D-AF90-6277CD563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F16DB-CC96-4E4E-8ED2-C88363AD9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BF0-D2D3-467E-B89C-EC3C75989170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0BE45-5FC6-4B10-80D4-743D0C1F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3F30B-0A4A-4880-8382-FFCB9AF30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71C-3AEF-4AE8-98EA-A0467A61D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0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41C36-9898-4C88-BCA6-B79119229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14AC37-0745-4745-B756-C0B42476E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4B6F5-8A7D-4F14-9B23-4ED19ACDA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963DD-9DBA-4BEA-8EC5-42506CFF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BF0-D2D3-467E-B89C-EC3C75989170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919D8-04C7-4AE6-A915-0357EC300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697B5-C98D-4E07-8B95-C8696DAC6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71C-3AEF-4AE8-98EA-A0467A61D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4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0994AE-3107-4745-AA32-CC86923CA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421D2-E1FF-440B-B33D-D4B7DA381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B2FF7-4E01-41DB-A319-95E44D11A8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CBBF0-D2D3-467E-B89C-EC3C75989170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D2E75-8737-461E-BD91-DE9013577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848F6-DA6B-439E-B181-B135F5CC0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5871C-3AEF-4AE8-98EA-A0467A61D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1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up.edu/easto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up.edu/easton/wp-content/uploads/sites/104/2019/08/expectations-for-student-writing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.edu/learningcommons/writing-center/make-an-appointmen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p.smartcatalogiq.com/2019-2020/bulletin/General-Information/Fundamental-Ques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6CFAC-7FF2-4E4F-A00A-9250B4AAD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lang="en-US" dirty="0"/>
              <a:t>Help Improve Our </a:t>
            </a:r>
            <a:br>
              <a:rPr lang="en-US" dirty="0"/>
            </a:br>
            <a:r>
              <a:rPr lang="en-US" dirty="0"/>
              <a:t>Students’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A67CB-C940-4378-BC4B-1B0771D32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en-US" dirty="0"/>
              <a:t>Todd Easton</a:t>
            </a:r>
          </a:p>
          <a:p>
            <a:r>
              <a:rPr lang="en-US" dirty="0"/>
              <a:t>Pamplin School of Business</a:t>
            </a:r>
          </a:p>
          <a:p>
            <a:r>
              <a:rPr lang="en-US" dirty="0">
                <a:hlinkClick r:id="rId2"/>
              </a:rPr>
              <a:t>https://sites.up.edu/easton/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1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32113-D4C2-44CE-BF99-CEBE86688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1) By pitching in</a:t>
            </a:r>
          </a:p>
        </p:txBody>
      </p:sp>
    </p:spTree>
    <p:extLst>
      <p:ext uri="{BB962C8B-B14F-4D97-AF65-F5344CB8AC3E}">
        <p14:creationId xmlns:p14="http://schemas.microsoft.com/office/powerpoint/2010/main" val="285336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D8CE7-9A49-4B8B-88B7-A828D1197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good resource for improving an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94D98-9B24-4A46-8D25-552E583CD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director of the UP Writing Center</a:t>
            </a:r>
          </a:p>
          <a:p>
            <a:r>
              <a:rPr lang="en-US" dirty="0"/>
              <a:t>Currently, Molly Hiro (hiro@up.edu)</a:t>
            </a:r>
          </a:p>
        </p:txBody>
      </p:sp>
    </p:spTree>
    <p:extLst>
      <p:ext uri="{BB962C8B-B14F-4D97-AF65-F5344CB8AC3E}">
        <p14:creationId xmlns:p14="http://schemas.microsoft.com/office/powerpoint/2010/main" val="316835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F9F7-BA2E-4B89-A832-72BF74B7B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2) By creating consistent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E723-A103-441D-9862-7A9F2ADF5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Post our writing handbook to your class Moodle page</a:t>
            </a:r>
          </a:p>
          <a:p>
            <a:r>
              <a:rPr lang="en-US" sz="3200" dirty="0"/>
              <a:t>Refer to it in your assignment sheet</a:t>
            </a:r>
          </a:p>
          <a:p>
            <a:r>
              <a:rPr lang="en-US" sz="3200" dirty="0"/>
              <a:t>Here’s a link:</a:t>
            </a:r>
          </a:p>
          <a:p>
            <a:pPr lvl="1"/>
            <a:r>
              <a:rPr lang="en-US" sz="1700" dirty="0">
                <a:hlinkClick r:id="rId2"/>
              </a:rPr>
              <a:t>https://sites.up.edu/easton/wp-content/uploads/sites/104/2019/08/expectations-for-student-writing.pdf</a:t>
            </a:r>
            <a:endParaRPr lang="en-US" sz="17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365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23798-1959-4425-A88E-8112B5755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3) By making good use of the Writing Center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E715A-C8B9-44E1-B701-DBA810FC1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/>
              <a:t>Share your assignment with Writing Assistants in advance</a:t>
            </a:r>
          </a:p>
          <a:p>
            <a:pPr lvl="1"/>
            <a:r>
              <a:rPr lang="en-US" sz="2800" dirty="0"/>
              <a:t>Our Writing Assistants: </a:t>
            </a:r>
            <a:r>
              <a:rPr lang="fi-FI" sz="2800" dirty="0"/>
              <a:t>Kenny Hiraoka and Daylin Kuboyama </a:t>
            </a:r>
          </a:p>
          <a:p>
            <a:r>
              <a:rPr lang="fi-FI" sz="3200" dirty="0"/>
              <a:t>Provide an incentive for your students to meet with a Writing Assistant</a:t>
            </a:r>
          </a:p>
          <a:p>
            <a:r>
              <a:rPr lang="en-US" sz="3200" dirty="0"/>
              <a:t>Share the “how to make an appointment” link with your students</a:t>
            </a:r>
          </a:p>
          <a:p>
            <a:pPr lvl="1"/>
            <a:r>
              <a:rPr lang="en-US" sz="2000" dirty="0">
                <a:hlinkClick r:id="rId2"/>
              </a:rPr>
              <a:t>https://www.up.edu/learningcommons/writing-center/make-an-appointment.html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56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A8610-3423-487E-B2A5-87ECA3DD1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4) By building students’ writing skills progressively, from their 1</a:t>
            </a:r>
            <a:r>
              <a:rPr lang="en-US" baseline="30000" dirty="0"/>
              <a:t>st</a:t>
            </a:r>
            <a:r>
              <a:rPr lang="en-US" dirty="0"/>
              <a:t> year to their 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7ECB3-97B6-40C9-A041-3927F4F84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209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a) BUS 100</a:t>
            </a:r>
          </a:p>
          <a:p>
            <a:pPr marL="0" indent="0">
              <a:buNone/>
            </a:pPr>
            <a:r>
              <a:rPr lang="en-US" dirty="0"/>
              <a:t>b) BUS 250 </a:t>
            </a:r>
          </a:p>
          <a:p>
            <a:pPr marL="0" indent="0">
              <a:buNone/>
            </a:pPr>
            <a:r>
              <a:rPr lang="en-US" dirty="0"/>
              <a:t>c) 400-level, in-major classes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Writing in the Discipline Program, WD Program</a:t>
            </a:r>
          </a:p>
          <a:p>
            <a:pPr lvl="1"/>
            <a:r>
              <a:rPr lang="en-US" dirty="0"/>
              <a:t>Bulletin link:</a:t>
            </a:r>
          </a:p>
          <a:p>
            <a:pPr lvl="1"/>
            <a:r>
              <a:rPr lang="en-US" sz="1900" dirty="0">
                <a:hlinkClick r:id="rId2"/>
              </a:rPr>
              <a:t>http://up.smartcatalogiq.com/2019-2020/bulletin/General-Information/Fundamental-Questions</a:t>
            </a:r>
            <a:endParaRPr lang="en-US" sz="19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D347E6-E157-485D-8904-B016D5CBB834}"/>
              </a:ext>
            </a:extLst>
          </p:cNvPr>
          <p:cNvSpPr txBox="1"/>
          <p:nvPr/>
        </p:nvSpPr>
        <p:spPr>
          <a:xfrm>
            <a:off x="0" y="1825625"/>
            <a:ext cx="3340359" cy="954107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Barb</a:t>
            </a:r>
          </a:p>
          <a:p>
            <a:r>
              <a:rPr lang="en-US" sz="2800" dirty="0"/>
              <a:t>Bloom</a:t>
            </a:r>
          </a:p>
        </p:txBody>
      </p:sp>
    </p:spTree>
    <p:extLst>
      <p:ext uri="{BB962C8B-B14F-4D97-AF65-F5344CB8AC3E}">
        <p14:creationId xmlns:p14="http://schemas.microsoft.com/office/powerpoint/2010/main" val="2463512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9D535C-C777-41DD-88C3-DAC22BFB6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604" y="1919027"/>
            <a:ext cx="8229600" cy="42702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E7D8AD4-4FD1-4B08-906C-48EF1E3C471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Pamplin School of Business</a:t>
            </a:r>
            <a:br>
              <a:rPr lang="en-US"/>
            </a:br>
            <a:r>
              <a:rPr lang="en-US"/>
              <a:t>Second Writing in Discipline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84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0911-418E-48A2-8CDA-6DEDE5C24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the Writing in the Discipline Program (quoted from the Bulletin)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57A8E-9028-4E01-9274-756192CE8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By offering writing intensive courses in every major, this program:</a:t>
            </a:r>
          </a:p>
          <a:p>
            <a:pPr lvl="1"/>
            <a:r>
              <a:rPr lang="en-US" sz="2800" dirty="0"/>
              <a:t>Helps students to master learning outcomes related to writing articulated by their department or school.</a:t>
            </a:r>
          </a:p>
          <a:p>
            <a:pPr lvl="1"/>
            <a:r>
              <a:rPr lang="en-US" sz="2800" dirty="0"/>
              <a:t>Introduces students to the type of writing required in the discipline and to think and write in their respective disciplines.</a:t>
            </a:r>
          </a:p>
          <a:p>
            <a:pPr lvl="1"/>
            <a:r>
              <a:rPr lang="en-US" sz="2800" dirty="0"/>
              <a:t>Provides all students courses with a significant writing component that will increase the ability of student to write and think critically.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97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311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Help Improve Our  Students’ Writing</vt:lpstr>
      <vt:lpstr>1) By pitching in</vt:lpstr>
      <vt:lpstr>A good resource for improving an assignment</vt:lpstr>
      <vt:lpstr>2) By creating consistent expectations</vt:lpstr>
      <vt:lpstr>3) By making good use of the Writing Center</vt:lpstr>
      <vt:lpstr>4) By building students’ writing skills progressively, from their 1st year to their 4th </vt:lpstr>
      <vt:lpstr>PowerPoint Presentation</vt:lpstr>
      <vt:lpstr>Motivation for the Writing in the Discipline Program (quoted from the Bulletin)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Our  Students Writing</dc:title>
  <dc:creator>Easton, Todd</dc:creator>
  <cp:lastModifiedBy>Todd</cp:lastModifiedBy>
  <cp:revision>13</cp:revision>
  <dcterms:created xsi:type="dcterms:W3CDTF">2019-08-22T00:34:46Z</dcterms:created>
  <dcterms:modified xsi:type="dcterms:W3CDTF">2019-08-22T04:58:35Z</dcterms:modified>
</cp:coreProperties>
</file>