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1" r:id="rId6"/>
    <p:sldId id="260" r:id="rId7"/>
    <p:sldId id="265" r:id="rId8"/>
    <p:sldId id="262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80EB5-926C-4EC4-AD5B-1ABDFD0BBB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1A01F3F-DE5A-47A1-8A26-D8419772C242}">
      <dgm:prSet/>
      <dgm:spPr/>
      <dgm:t>
        <a:bodyPr/>
        <a:lstStyle/>
        <a:p>
          <a:r>
            <a:rPr lang="en-US"/>
            <a:t>Select style of sensor for project</a:t>
          </a:r>
        </a:p>
      </dgm:t>
    </dgm:pt>
    <dgm:pt modelId="{279CCC98-C9BE-40DA-978B-0ABED3EE9C90}" type="parTrans" cxnId="{DEFDA2E4-AF77-4DF7-A29B-D9E63813FBDA}">
      <dgm:prSet/>
      <dgm:spPr/>
      <dgm:t>
        <a:bodyPr/>
        <a:lstStyle/>
        <a:p>
          <a:endParaRPr lang="en-US"/>
        </a:p>
      </dgm:t>
    </dgm:pt>
    <dgm:pt modelId="{AC24416D-5D56-49F4-9FED-0591DD2D33D0}" type="sibTrans" cxnId="{DEFDA2E4-AF77-4DF7-A29B-D9E63813FBDA}">
      <dgm:prSet/>
      <dgm:spPr/>
      <dgm:t>
        <a:bodyPr/>
        <a:lstStyle/>
        <a:p>
          <a:endParaRPr lang="en-US"/>
        </a:p>
      </dgm:t>
    </dgm:pt>
    <dgm:pt modelId="{E0CBFD31-F6C2-4C29-A6D5-8CF56A68D751}">
      <dgm:prSet/>
      <dgm:spPr/>
      <dgm:t>
        <a:bodyPr/>
        <a:lstStyle/>
        <a:p>
          <a:r>
            <a:rPr lang="en-US"/>
            <a:t>Solve interfacing issues between sensors and Arduino</a:t>
          </a:r>
        </a:p>
      </dgm:t>
    </dgm:pt>
    <dgm:pt modelId="{CFCBD165-2DF9-472D-A049-B3CF080F3AAF}" type="parTrans" cxnId="{5954A3CB-CE48-4FA6-859D-5B26FAD19368}">
      <dgm:prSet/>
      <dgm:spPr/>
      <dgm:t>
        <a:bodyPr/>
        <a:lstStyle/>
        <a:p>
          <a:endParaRPr lang="en-US"/>
        </a:p>
      </dgm:t>
    </dgm:pt>
    <dgm:pt modelId="{B733401D-FF97-44C8-8765-7BAA7C9597F2}" type="sibTrans" cxnId="{5954A3CB-CE48-4FA6-859D-5B26FAD19368}">
      <dgm:prSet/>
      <dgm:spPr/>
      <dgm:t>
        <a:bodyPr/>
        <a:lstStyle/>
        <a:p>
          <a:endParaRPr lang="en-US"/>
        </a:p>
      </dgm:t>
    </dgm:pt>
    <dgm:pt modelId="{3E6ED053-7DA0-4347-8339-8A7E00509387}">
      <dgm:prSet/>
      <dgm:spPr/>
      <dgm:t>
        <a:bodyPr/>
        <a:lstStyle/>
        <a:p>
          <a:r>
            <a:rPr lang="en-US"/>
            <a:t>Solve interfacing issues between FPGA and LED’s </a:t>
          </a:r>
        </a:p>
      </dgm:t>
    </dgm:pt>
    <dgm:pt modelId="{C0A575FF-D6A7-4E9B-841D-31058FBA980C}" type="parTrans" cxnId="{5D4A01D6-2EDE-484C-9AA2-7D1DB682E19D}">
      <dgm:prSet/>
      <dgm:spPr/>
      <dgm:t>
        <a:bodyPr/>
        <a:lstStyle/>
        <a:p>
          <a:endParaRPr lang="en-US"/>
        </a:p>
      </dgm:t>
    </dgm:pt>
    <dgm:pt modelId="{5AE25184-F912-4068-8D9A-C6DE260A375C}" type="sibTrans" cxnId="{5D4A01D6-2EDE-484C-9AA2-7D1DB682E19D}">
      <dgm:prSet/>
      <dgm:spPr/>
      <dgm:t>
        <a:bodyPr/>
        <a:lstStyle/>
        <a:p>
          <a:endParaRPr lang="en-US"/>
        </a:p>
      </dgm:t>
    </dgm:pt>
    <dgm:pt modelId="{850E397D-41F4-4A6E-9F7A-902CB10BAA98}">
      <dgm:prSet/>
      <dgm:spPr/>
      <dgm:t>
        <a:bodyPr/>
        <a:lstStyle/>
        <a:p>
          <a:r>
            <a:rPr lang="en-US"/>
            <a:t>Order parts</a:t>
          </a:r>
        </a:p>
      </dgm:t>
    </dgm:pt>
    <dgm:pt modelId="{9CAEA36A-D9B7-4BF5-8512-3432DE409CDC}" type="parTrans" cxnId="{EB3199BB-6A19-440E-8379-70E5E84A5484}">
      <dgm:prSet/>
      <dgm:spPr/>
      <dgm:t>
        <a:bodyPr/>
        <a:lstStyle/>
        <a:p>
          <a:endParaRPr lang="en-US"/>
        </a:p>
      </dgm:t>
    </dgm:pt>
    <dgm:pt modelId="{459AC551-D628-4838-BDBD-251CCF4CF10C}" type="sibTrans" cxnId="{EB3199BB-6A19-440E-8379-70E5E84A5484}">
      <dgm:prSet/>
      <dgm:spPr/>
      <dgm:t>
        <a:bodyPr/>
        <a:lstStyle/>
        <a:p>
          <a:endParaRPr lang="en-US"/>
        </a:p>
      </dgm:t>
    </dgm:pt>
    <dgm:pt modelId="{18346195-ACBD-413D-B037-E1ADBBCE3C84}">
      <dgm:prSet/>
      <dgm:spPr/>
      <dgm:t>
        <a:bodyPr/>
        <a:lstStyle/>
        <a:p>
          <a:r>
            <a:rPr lang="en-US" dirty="0"/>
            <a:t>Test components individually</a:t>
          </a:r>
        </a:p>
      </dgm:t>
    </dgm:pt>
    <dgm:pt modelId="{39D412EB-2971-4BEC-B315-E0E2F4A52B0B}" type="parTrans" cxnId="{9EEF2D8A-0365-43E8-A66D-46836AA58113}">
      <dgm:prSet/>
      <dgm:spPr/>
      <dgm:t>
        <a:bodyPr/>
        <a:lstStyle/>
        <a:p>
          <a:endParaRPr lang="en-US"/>
        </a:p>
      </dgm:t>
    </dgm:pt>
    <dgm:pt modelId="{6C55AB28-C6C9-4506-8EE4-7B0B246F1CF0}" type="sibTrans" cxnId="{9EEF2D8A-0365-43E8-A66D-46836AA58113}">
      <dgm:prSet/>
      <dgm:spPr/>
      <dgm:t>
        <a:bodyPr/>
        <a:lstStyle/>
        <a:p>
          <a:endParaRPr lang="en-US"/>
        </a:p>
      </dgm:t>
    </dgm:pt>
    <dgm:pt modelId="{E8B9756B-4D91-4CDD-85D8-9BB38557AE1E}" type="pres">
      <dgm:prSet presAssocID="{DF380EB5-926C-4EC4-AD5B-1ABDFD0BBBC2}" presName="root" presStyleCnt="0">
        <dgm:presLayoutVars>
          <dgm:dir/>
          <dgm:resizeHandles val="exact"/>
        </dgm:presLayoutVars>
      </dgm:prSet>
      <dgm:spPr/>
    </dgm:pt>
    <dgm:pt modelId="{87FEC64A-900E-474B-8D04-C00F5C1F5269}" type="pres">
      <dgm:prSet presAssocID="{A1A01F3F-DE5A-47A1-8A26-D8419772C242}" presName="compNode" presStyleCnt="0"/>
      <dgm:spPr/>
    </dgm:pt>
    <dgm:pt modelId="{32E2EB1D-D318-4EFF-BF61-AE43F9C9E2C3}" type="pres">
      <dgm:prSet presAssocID="{A1A01F3F-DE5A-47A1-8A26-D8419772C242}" presName="bgRect" presStyleLbl="bgShp" presStyleIdx="0" presStyleCnt="5"/>
      <dgm:spPr/>
    </dgm:pt>
    <dgm:pt modelId="{70F17DA7-7523-4FE1-89C3-F8856FC4DDF3}" type="pres">
      <dgm:prSet presAssocID="{A1A01F3F-DE5A-47A1-8A26-D8419772C24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otUp"/>
        </a:ext>
      </dgm:extLst>
    </dgm:pt>
    <dgm:pt modelId="{1C4FD61E-FB30-48A4-B753-1A0EF1D28935}" type="pres">
      <dgm:prSet presAssocID="{A1A01F3F-DE5A-47A1-8A26-D8419772C242}" presName="spaceRect" presStyleCnt="0"/>
      <dgm:spPr/>
    </dgm:pt>
    <dgm:pt modelId="{378A729A-B810-48AF-94B9-3DB63FFF252F}" type="pres">
      <dgm:prSet presAssocID="{A1A01F3F-DE5A-47A1-8A26-D8419772C242}" presName="parTx" presStyleLbl="revTx" presStyleIdx="0" presStyleCnt="5">
        <dgm:presLayoutVars>
          <dgm:chMax val="0"/>
          <dgm:chPref val="0"/>
        </dgm:presLayoutVars>
      </dgm:prSet>
      <dgm:spPr/>
    </dgm:pt>
    <dgm:pt modelId="{7089EA26-1C4F-46C6-9ABB-567AE74BC2F7}" type="pres">
      <dgm:prSet presAssocID="{AC24416D-5D56-49F4-9FED-0591DD2D33D0}" presName="sibTrans" presStyleCnt="0"/>
      <dgm:spPr/>
    </dgm:pt>
    <dgm:pt modelId="{7888FA24-1245-4816-A17C-588AA072BF25}" type="pres">
      <dgm:prSet presAssocID="{E0CBFD31-F6C2-4C29-A6D5-8CF56A68D751}" presName="compNode" presStyleCnt="0"/>
      <dgm:spPr/>
    </dgm:pt>
    <dgm:pt modelId="{BB89A51B-18E6-433A-A44D-051B0A63E84A}" type="pres">
      <dgm:prSet presAssocID="{E0CBFD31-F6C2-4C29-A6D5-8CF56A68D751}" presName="bgRect" presStyleLbl="bgShp" presStyleIdx="1" presStyleCnt="5"/>
      <dgm:spPr/>
    </dgm:pt>
    <dgm:pt modelId="{436D3236-12A3-49D8-99F6-886FEB2AF31D}" type="pres">
      <dgm:prSet presAssocID="{E0CBFD31-F6C2-4C29-A6D5-8CF56A68D75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6C808F84-9CC5-4E1B-8BA1-386AC35EB54E}" type="pres">
      <dgm:prSet presAssocID="{E0CBFD31-F6C2-4C29-A6D5-8CF56A68D751}" presName="spaceRect" presStyleCnt="0"/>
      <dgm:spPr/>
    </dgm:pt>
    <dgm:pt modelId="{66506E25-9A73-4441-8F29-7657546BD961}" type="pres">
      <dgm:prSet presAssocID="{E0CBFD31-F6C2-4C29-A6D5-8CF56A68D751}" presName="parTx" presStyleLbl="revTx" presStyleIdx="1" presStyleCnt="5">
        <dgm:presLayoutVars>
          <dgm:chMax val="0"/>
          <dgm:chPref val="0"/>
        </dgm:presLayoutVars>
      </dgm:prSet>
      <dgm:spPr/>
    </dgm:pt>
    <dgm:pt modelId="{47F0B8A8-55F1-49C8-BB6B-160CD64512A8}" type="pres">
      <dgm:prSet presAssocID="{B733401D-FF97-44C8-8765-7BAA7C9597F2}" presName="sibTrans" presStyleCnt="0"/>
      <dgm:spPr/>
    </dgm:pt>
    <dgm:pt modelId="{52D8D3E6-2F81-4AED-9C46-253861728DE9}" type="pres">
      <dgm:prSet presAssocID="{3E6ED053-7DA0-4347-8339-8A7E00509387}" presName="compNode" presStyleCnt="0"/>
      <dgm:spPr/>
    </dgm:pt>
    <dgm:pt modelId="{3219640F-8F20-41B8-BE3E-35F54A2AAB12}" type="pres">
      <dgm:prSet presAssocID="{3E6ED053-7DA0-4347-8339-8A7E00509387}" presName="bgRect" presStyleLbl="bgShp" presStyleIdx="2" presStyleCnt="5"/>
      <dgm:spPr/>
    </dgm:pt>
    <dgm:pt modelId="{4912E62C-C2C3-4AB7-B6DB-1D94F245F5F2}" type="pres">
      <dgm:prSet presAssocID="{3E6ED053-7DA0-4347-8339-8A7E0050938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5B0EBDD-2DE7-47D0-A764-1AA5E114011E}" type="pres">
      <dgm:prSet presAssocID="{3E6ED053-7DA0-4347-8339-8A7E00509387}" presName="spaceRect" presStyleCnt="0"/>
      <dgm:spPr/>
    </dgm:pt>
    <dgm:pt modelId="{8909E969-AE0E-4074-B242-0D369FF3673C}" type="pres">
      <dgm:prSet presAssocID="{3E6ED053-7DA0-4347-8339-8A7E00509387}" presName="parTx" presStyleLbl="revTx" presStyleIdx="2" presStyleCnt="5">
        <dgm:presLayoutVars>
          <dgm:chMax val="0"/>
          <dgm:chPref val="0"/>
        </dgm:presLayoutVars>
      </dgm:prSet>
      <dgm:spPr/>
    </dgm:pt>
    <dgm:pt modelId="{AED80BF2-DC32-4FE2-B649-1F01E57CEF2A}" type="pres">
      <dgm:prSet presAssocID="{5AE25184-F912-4068-8D9A-C6DE260A375C}" presName="sibTrans" presStyleCnt="0"/>
      <dgm:spPr/>
    </dgm:pt>
    <dgm:pt modelId="{724DE3F2-9696-42FC-9BD9-0662DB59A6F4}" type="pres">
      <dgm:prSet presAssocID="{850E397D-41F4-4A6E-9F7A-902CB10BAA98}" presName="compNode" presStyleCnt="0"/>
      <dgm:spPr/>
    </dgm:pt>
    <dgm:pt modelId="{BA9B1E8F-A496-4ED7-8064-CEE59F04B7E7}" type="pres">
      <dgm:prSet presAssocID="{850E397D-41F4-4A6E-9F7A-902CB10BAA98}" presName="bgRect" presStyleLbl="bgShp" presStyleIdx="3" presStyleCnt="5"/>
      <dgm:spPr/>
    </dgm:pt>
    <dgm:pt modelId="{DA1608AA-4417-4204-AB5B-973F277AB6CD}" type="pres">
      <dgm:prSet presAssocID="{850E397D-41F4-4A6E-9F7A-902CB10BAA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3B54E14-F37D-4AE6-8D74-E6E91FE87D18}" type="pres">
      <dgm:prSet presAssocID="{850E397D-41F4-4A6E-9F7A-902CB10BAA98}" presName="spaceRect" presStyleCnt="0"/>
      <dgm:spPr/>
    </dgm:pt>
    <dgm:pt modelId="{AD366068-FB76-4AFF-A0A6-E4669C259514}" type="pres">
      <dgm:prSet presAssocID="{850E397D-41F4-4A6E-9F7A-902CB10BAA98}" presName="parTx" presStyleLbl="revTx" presStyleIdx="3" presStyleCnt="5">
        <dgm:presLayoutVars>
          <dgm:chMax val="0"/>
          <dgm:chPref val="0"/>
        </dgm:presLayoutVars>
      </dgm:prSet>
      <dgm:spPr/>
    </dgm:pt>
    <dgm:pt modelId="{DF8C0268-D4A8-42C9-ADC0-B5884A82BD13}" type="pres">
      <dgm:prSet presAssocID="{459AC551-D628-4838-BDBD-251CCF4CF10C}" presName="sibTrans" presStyleCnt="0"/>
      <dgm:spPr/>
    </dgm:pt>
    <dgm:pt modelId="{F7CADAE0-2C2B-4B6E-ABD8-7CC83EA7155A}" type="pres">
      <dgm:prSet presAssocID="{18346195-ACBD-413D-B037-E1ADBBCE3C84}" presName="compNode" presStyleCnt="0"/>
      <dgm:spPr/>
    </dgm:pt>
    <dgm:pt modelId="{09DDFFB9-7CFA-414F-B970-85A2DA55C1AE}" type="pres">
      <dgm:prSet presAssocID="{18346195-ACBD-413D-B037-E1ADBBCE3C84}" presName="bgRect" presStyleLbl="bgShp" presStyleIdx="4" presStyleCnt="5"/>
      <dgm:spPr/>
    </dgm:pt>
    <dgm:pt modelId="{1E67F07A-D301-4D99-A3FC-26D50272A3C0}" type="pres">
      <dgm:prSet presAssocID="{18346195-ACBD-413D-B037-E1ADBBCE3C8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CB0324E-FB21-41F1-900B-D964DD1919B0}" type="pres">
      <dgm:prSet presAssocID="{18346195-ACBD-413D-B037-E1ADBBCE3C84}" presName="spaceRect" presStyleCnt="0"/>
      <dgm:spPr/>
    </dgm:pt>
    <dgm:pt modelId="{511D79EE-61AE-4B0A-938B-33879D6DFB5C}" type="pres">
      <dgm:prSet presAssocID="{18346195-ACBD-413D-B037-E1ADBBCE3C8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970E561-0EBD-4A51-899E-48F17FB2D3E0}" type="presOf" srcId="{3E6ED053-7DA0-4347-8339-8A7E00509387}" destId="{8909E969-AE0E-4074-B242-0D369FF3673C}" srcOrd="0" destOrd="0" presId="urn:microsoft.com/office/officeart/2018/2/layout/IconVerticalSolidList"/>
    <dgm:cxn modelId="{D474C743-C946-426A-8DCC-A2236B4E59BC}" type="presOf" srcId="{850E397D-41F4-4A6E-9F7A-902CB10BAA98}" destId="{AD366068-FB76-4AFF-A0A6-E4669C259514}" srcOrd="0" destOrd="0" presId="urn:microsoft.com/office/officeart/2018/2/layout/IconVerticalSolidList"/>
    <dgm:cxn modelId="{5D5F0355-6290-46FA-8B92-EF892B1AAB77}" type="presOf" srcId="{18346195-ACBD-413D-B037-E1ADBBCE3C84}" destId="{511D79EE-61AE-4B0A-938B-33879D6DFB5C}" srcOrd="0" destOrd="0" presId="urn:microsoft.com/office/officeart/2018/2/layout/IconVerticalSolidList"/>
    <dgm:cxn modelId="{433CDE5A-788B-4AE7-8D02-531BD48ED2B6}" type="presOf" srcId="{DF380EB5-926C-4EC4-AD5B-1ABDFD0BBBC2}" destId="{E8B9756B-4D91-4CDD-85D8-9BB38557AE1E}" srcOrd="0" destOrd="0" presId="urn:microsoft.com/office/officeart/2018/2/layout/IconVerticalSolidList"/>
    <dgm:cxn modelId="{9EEF2D8A-0365-43E8-A66D-46836AA58113}" srcId="{DF380EB5-926C-4EC4-AD5B-1ABDFD0BBBC2}" destId="{18346195-ACBD-413D-B037-E1ADBBCE3C84}" srcOrd="4" destOrd="0" parTransId="{39D412EB-2971-4BEC-B315-E0E2F4A52B0B}" sibTransId="{6C55AB28-C6C9-4506-8EE4-7B0B246F1CF0}"/>
    <dgm:cxn modelId="{F2ABCA91-337E-4095-9D86-AEE20958FFF0}" type="presOf" srcId="{E0CBFD31-F6C2-4C29-A6D5-8CF56A68D751}" destId="{66506E25-9A73-4441-8F29-7657546BD961}" srcOrd="0" destOrd="0" presId="urn:microsoft.com/office/officeart/2018/2/layout/IconVerticalSolidList"/>
    <dgm:cxn modelId="{691E4FA8-1D72-4260-B368-07625437A39B}" type="presOf" srcId="{A1A01F3F-DE5A-47A1-8A26-D8419772C242}" destId="{378A729A-B810-48AF-94B9-3DB63FFF252F}" srcOrd="0" destOrd="0" presId="urn:microsoft.com/office/officeart/2018/2/layout/IconVerticalSolidList"/>
    <dgm:cxn modelId="{EB3199BB-6A19-440E-8379-70E5E84A5484}" srcId="{DF380EB5-926C-4EC4-AD5B-1ABDFD0BBBC2}" destId="{850E397D-41F4-4A6E-9F7A-902CB10BAA98}" srcOrd="3" destOrd="0" parTransId="{9CAEA36A-D9B7-4BF5-8512-3432DE409CDC}" sibTransId="{459AC551-D628-4838-BDBD-251CCF4CF10C}"/>
    <dgm:cxn modelId="{5954A3CB-CE48-4FA6-859D-5B26FAD19368}" srcId="{DF380EB5-926C-4EC4-AD5B-1ABDFD0BBBC2}" destId="{E0CBFD31-F6C2-4C29-A6D5-8CF56A68D751}" srcOrd="1" destOrd="0" parTransId="{CFCBD165-2DF9-472D-A049-B3CF080F3AAF}" sibTransId="{B733401D-FF97-44C8-8765-7BAA7C9597F2}"/>
    <dgm:cxn modelId="{5D4A01D6-2EDE-484C-9AA2-7D1DB682E19D}" srcId="{DF380EB5-926C-4EC4-AD5B-1ABDFD0BBBC2}" destId="{3E6ED053-7DA0-4347-8339-8A7E00509387}" srcOrd="2" destOrd="0" parTransId="{C0A575FF-D6A7-4E9B-841D-31058FBA980C}" sibTransId="{5AE25184-F912-4068-8D9A-C6DE260A375C}"/>
    <dgm:cxn modelId="{DEFDA2E4-AF77-4DF7-A29B-D9E63813FBDA}" srcId="{DF380EB5-926C-4EC4-AD5B-1ABDFD0BBBC2}" destId="{A1A01F3F-DE5A-47A1-8A26-D8419772C242}" srcOrd="0" destOrd="0" parTransId="{279CCC98-C9BE-40DA-978B-0ABED3EE9C90}" sibTransId="{AC24416D-5D56-49F4-9FED-0591DD2D33D0}"/>
    <dgm:cxn modelId="{F68AA4F6-9181-4837-935E-2D9171B4B4FD}" type="presParOf" srcId="{E8B9756B-4D91-4CDD-85D8-9BB38557AE1E}" destId="{87FEC64A-900E-474B-8D04-C00F5C1F5269}" srcOrd="0" destOrd="0" presId="urn:microsoft.com/office/officeart/2018/2/layout/IconVerticalSolidList"/>
    <dgm:cxn modelId="{3E39722A-B314-429A-B16D-C0BF1AA6C0DA}" type="presParOf" srcId="{87FEC64A-900E-474B-8D04-C00F5C1F5269}" destId="{32E2EB1D-D318-4EFF-BF61-AE43F9C9E2C3}" srcOrd="0" destOrd="0" presId="urn:microsoft.com/office/officeart/2018/2/layout/IconVerticalSolidList"/>
    <dgm:cxn modelId="{B8E50773-788B-482F-8113-D0A4BABA3855}" type="presParOf" srcId="{87FEC64A-900E-474B-8D04-C00F5C1F5269}" destId="{70F17DA7-7523-4FE1-89C3-F8856FC4DDF3}" srcOrd="1" destOrd="0" presId="urn:microsoft.com/office/officeart/2018/2/layout/IconVerticalSolidList"/>
    <dgm:cxn modelId="{79C6683E-5DD4-4238-8DDE-17D7DD6B2FEB}" type="presParOf" srcId="{87FEC64A-900E-474B-8D04-C00F5C1F5269}" destId="{1C4FD61E-FB30-48A4-B753-1A0EF1D28935}" srcOrd="2" destOrd="0" presId="urn:microsoft.com/office/officeart/2018/2/layout/IconVerticalSolidList"/>
    <dgm:cxn modelId="{187F3C29-3DE2-495E-9324-3135D4DE7FC3}" type="presParOf" srcId="{87FEC64A-900E-474B-8D04-C00F5C1F5269}" destId="{378A729A-B810-48AF-94B9-3DB63FFF252F}" srcOrd="3" destOrd="0" presId="urn:microsoft.com/office/officeart/2018/2/layout/IconVerticalSolidList"/>
    <dgm:cxn modelId="{141FB7BB-DD93-4593-9A36-ED0315B81E7C}" type="presParOf" srcId="{E8B9756B-4D91-4CDD-85D8-9BB38557AE1E}" destId="{7089EA26-1C4F-46C6-9ABB-567AE74BC2F7}" srcOrd="1" destOrd="0" presId="urn:microsoft.com/office/officeart/2018/2/layout/IconVerticalSolidList"/>
    <dgm:cxn modelId="{40975784-DCA9-42C3-BFD9-C9155665700B}" type="presParOf" srcId="{E8B9756B-4D91-4CDD-85D8-9BB38557AE1E}" destId="{7888FA24-1245-4816-A17C-588AA072BF25}" srcOrd="2" destOrd="0" presId="urn:microsoft.com/office/officeart/2018/2/layout/IconVerticalSolidList"/>
    <dgm:cxn modelId="{628E2F4A-8823-49CA-8B8E-1FC23A09EAC7}" type="presParOf" srcId="{7888FA24-1245-4816-A17C-588AA072BF25}" destId="{BB89A51B-18E6-433A-A44D-051B0A63E84A}" srcOrd="0" destOrd="0" presId="urn:microsoft.com/office/officeart/2018/2/layout/IconVerticalSolidList"/>
    <dgm:cxn modelId="{B325BDA4-5F62-4372-A67E-3490511D3C2C}" type="presParOf" srcId="{7888FA24-1245-4816-A17C-588AA072BF25}" destId="{436D3236-12A3-49D8-99F6-886FEB2AF31D}" srcOrd="1" destOrd="0" presId="urn:microsoft.com/office/officeart/2018/2/layout/IconVerticalSolidList"/>
    <dgm:cxn modelId="{9BF5C26E-05E1-4006-9551-53E4796F29D3}" type="presParOf" srcId="{7888FA24-1245-4816-A17C-588AA072BF25}" destId="{6C808F84-9CC5-4E1B-8BA1-386AC35EB54E}" srcOrd="2" destOrd="0" presId="urn:microsoft.com/office/officeart/2018/2/layout/IconVerticalSolidList"/>
    <dgm:cxn modelId="{C4AF3BE2-C71D-4B05-A106-28121404BDF9}" type="presParOf" srcId="{7888FA24-1245-4816-A17C-588AA072BF25}" destId="{66506E25-9A73-4441-8F29-7657546BD961}" srcOrd="3" destOrd="0" presId="urn:microsoft.com/office/officeart/2018/2/layout/IconVerticalSolidList"/>
    <dgm:cxn modelId="{3BCB1EC1-07FA-4ED0-B266-A84E70162BEE}" type="presParOf" srcId="{E8B9756B-4D91-4CDD-85D8-9BB38557AE1E}" destId="{47F0B8A8-55F1-49C8-BB6B-160CD64512A8}" srcOrd="3" destOrd="0" presId="urn:microsoft.com/office/officeart/2018/2/layout/IconVerticalSolidList"/>
    <dgm:cxn modelId="{862A6582-DE13-4B9A-BCF8-B29135736513}" type="presParOf" srcId="{E8B9756B-4D91-4CDD-85D8-9BB38557AE1E}" destId="{52D8D3E6-2F81-4AED-9C46-253861728DE9}" srcOrd="4" destOrd="0" presId="urn:microsoft.com/office/officeart/2018/2/layout/IconVerticalSolidList"/>
    <dgm:cxn modelId="{2138022F-68A8-4C28-B5EB-1A8D65782D12}" type="presParOf" srcId="{52D8D3E6-2F81-4AED-9C46-253861728DE9}" destId="{3219640F-8F20-41B8-BE3E-35F54A2AAB12}" srcOrd="0" destOrd="0" presId="urn:microsoft.com/office/officeart/2018/2/layout/IconVerticalSolidList"/>
    <dgm:cxn modelId="{A27D3F51-B16B-4B28-A992-09242741F93A}" type="presParOf" srcId="{52D8D3E6-2F81-4AED-9C46-253861728DE9}" destId="{4912E62C-C2C3-4AB7-B6DB-1D94F245F5F2}" srcOrd="1" destOrd="0" presId="urn:microsoft.com/office/officeart/2018/2/layout/IconVerticalSolidList"/>
    <dgm:cxn modelId="{12B179F6-C2FA-48BC-BA06-6523FE736132}" type="presParOf" srcId="{52D8D3E6-2F81-4AED-9C46-253861728DE9}" destId="{55B0EBDD-2DE7-47D0-A764-1AA5E114011E}" srcOrd="2" destOrd="0" presId="urn:microsoft.com/office/officeart/2018/2/layout/IconVerticalSolidList"/>
    <dgm:cxn modelId="{9423EA82-5FD9-4D3F-BD6A-36EA7EFB168E}" type="presParOf" srcId="{52D8D3E6-2F81-4AED-9C46-253861728DE9}" destId="{8909E969-AE0E-4074-B242-0D369FF3673C}" srcOrd="3" destOrd="0" presId="urn:microsoft.com/office/officeart/2018/2/layout/IconVerticalSolidList"/>
    <dgm:cxn modelId="{E94F3DBB-1FB6-46A6-A921-02342FFE8013}" type="presParOf" srcId="{E8B9756B-4D91-4CDD-85D8-9BB38557AE1E}" destId="{AED80BF2-DC32-4FE2-B649-1F01E57CEF2A}" srcOrd="5" destOrd="0" presId="urn:microsoft.com/office/officeart/2018/2/layout/IconVerticalSolidList"/>
    <dgm:cxn modelId="{C141393F-5688-4722-BB01-96631BBD8846}" type="presParOf" srcId="{E8B9756B-4D91-4CDD-85D8-9BB38557AE1E}" destId="{724DE3F2-9696-42FC-9BD9-0662DB59A6F4}" srcOrd="6" destOrd="0" presId="urn:microsoft.com/office/officeart/2018/2/layout/IconVerticalSolidList"/>
    <dgm:cxn modelId="{BC028D5B-8615-42F7-8C88-81032578889E}" type="presParOf" srcId="{724DE3F2-9696-42FC-9BD9-0662DB59A6F4}" destId="{BA9B1E8F-A496-4ED7-8064-CEE59F04B7E7}" srcOrd="0" destOrd="0" presId="urn:microsoft.com/office/officeart/2018/2/layout/IconVerticalSolidList"/>
    <dgm:cxn modelId="{2EA6A73C-31B5-4E76-AC9A-936805FAE219}" type="presParOf" srcId="{724DE3F2-9696-42FC-9BD9-0662DB59A6F4}" destId="{DA1608AA-4417-4204-AB5B-973F277AB6CD}" srcOrd="1" destOrd="0" presId="urn:microsoft.com/office/officeart/2018/2/layout/IconVerticalSolidList"/>
    <dgm:cxn modelId="{3E542360-98BE-4B21-A74B-83799030AC44}" type="presParOf" srcId="{724DE3F2-9696-42FC-9BD9-0662DB59A6F4}" destId="{03B54E14-F37D-4AE6-8D74-E6E91FE87D18}" srcOrd="2" destOrd="0" presId="urn:microsoft.com/office/officeart/2018/2/layout/IconVerticalSolidList"/>
    <dgm:cxn modelId="{917C4ADC-9C01-418A-9B5F-AF6E8F1565B9}" type="presParOf" srcId="{724DE3F2-9696-42FC-9BD9-0662DB59A6F4}" destId="{AD366068-FB76-4AFF-A0A6-E4669C259514}" srcOrd="3" destOrd="0" presId="urn:microsoft.com/office/officeart/2018/2/layout/IconVerticalSolidList"/>
    <dgm:cxn modelId="{9FC1F964-0619-496C-BAAC-1974CF55AE95}" type="presParOf" srcId="{E8B9756B-4D91-4CDD-85D8-9BB38557AE1E}" destId="{DF8C0268-D4A8-42C9-ADC0-B5884A82BD13}" srcOrd="7" destOrd="0" presId="urn:microsoft.com/office/officeart/2018/2/layout/IconVerticalSolidList"/>
    <dgm:cxn modelId="{24854720-3DFB-4D8E-98EC-45247DF358F1}" type="presParOf" srcId="{E8B9756B-4D91-4CDD-85D8-9BB38557AE1E}" destId="{F7CADAE0-2C2B-4B6E-ABD8-7CC83EA7155A}" srcOrd="8" destOrd="0" presId="urn:microsoft.com/office/officeart/2018/2/layout/IconVerticalSolidList"/>
    <dgm:cxn modelId="{27E58E7F-A4EE-4151-9E38-3DB519FFC77E}" type="presParOf" srcId="{F7CADAE0-2C2B-4B6E-ABD8-7CC83EA7155A}" destId="{09DDFFB9-7CFA-414F-B970-85A2DA55C1AE}" srcOrd="0" destOrd="0" presId="urn:microsoft.com/office/officeart/2018/2/layout/IconVerticalSolidList"/>
    <dgm:cxn modelId="{B9269EE2-0019-4D5E-8A52-DDC250EBA697}" type="presParOf" srcId="{F7CADAE0-2C2B-4B6E-ABD8-7CC83EA7155A}" destId="{1E67F07A-D301-4D99-A3FC-26D50272A3C0}" srcOrd="1" destOrd="0" presId="urn:microsoft.com/office/officeart/2018/2/layout/IconVerticalSolidList"/>
    <dgm:cxn modelId="{9493FE03-F9D7-4EF9-A78E-F2D6666488E4}" type="presParOf" srcId="{F7CADAE0-2C2B-4B6E-ABD8-7CC83EA7155A}" destId="{CCB0324E-FB21-41F1-900B-D964DD1919B0}" srcOrd="2" destOrd="0" presId="urn:microsoft.com/office/officeart/2018/2/layout/IconVerticalSolidList"/>
    <dgm:cxn modelId="{48889B50-BEE9-47EA-8DFD-9EDD7B19D076}" type="presParOf" srcId="{F7CADAE0-2C2B-4B6E-ABD8-7CC83EA7155A}" destId="{511D79EE-61AE-4B0A-938B-33879D6DFB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EB1D-D318-4EFF-BF61-AE43F9C9E2C3}">
      <dsp:nvSpPr>
        <dsp:cNvPr id="0" name=""/>
        <dsp:cNvSpPr/>
      </dsp:nvSpPr>
      <dsp:spPr>
        <a:xfrm>
          <a:off x="0" y="3324"/>
          <a:ext cx="6692748" cy="7080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17DA7-7523-4FE1-89C3-F8856FC4DDF3}">
      <dsp:nvSpPr>
        <dsp:cNvPr id="0" name=""/>
        <dsp:cNvSpPr/>
      </dsp:nvSpPr>
      <dsp:spPr>
        <a:xfrm>
          <a:off x="214188" y="162638"/>
          <a:ext cx="389434" cy="389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A729A-B810-48AF-94B9-3DB63FFF252F}">
      <dsp:nvSpPr>
        <dsp:cNvPr id="0" name=""/>
        <dsp:cNvSpPr/>
      </dsp:nvSpPr>
      <dsp:spPr>
        <a:xfrm>
          <a:off x="817812" y="3324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Select style of sensor for project</a:t>
          </a:r>
        </a:p>
      </dsp:txBody>
      <dsp:txXfrm>
        <a:off x="817812" y="3324"/>
        <a:ext cx="5874935" cy="708062"/>
      </dsp:txXfrm>
    </dsp:sp>
    <dsp:sp modelId="{BB89A51B-18E6-433A-A44D-051B0A63E84A}">
      <dsp:nvSpPr>
        <dsp:cNvPr id="0" name=""/>
        <dsp:cNvSpPr/>
      </dsp:nvSpPr>
      <dsp:spPr>
        <a:xfrm>
          <a:off x="0" y="888402"/>
          <a:ext cx="6692748" cy="7080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D3236-12A3-49D8-99F6-886FEB2AF31D}">
      <dsp:nvSpPr>
        <dsp:cNvPr id="0" name=""/>
        <dsp:cNvSpPr/>
      </dsp:nvSpPr>
      <dsp:spPr>
        <a:xfrm>
          <a:off x="214188" y="1047716"/>
          <a:ext cx="389434" cy="389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06E25-9A73-4441-8F29-7657546BD961}">
      <dsp:nvSpPr>
        <dsp:cNvPr id="0" name=""/>
        <dsp:cNvSpPr/>
      </dsp:nvSpPr>
      <dsp:spPr>
        <a:xfrm>
          <a:off x="817812" y="888402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Solve interfacing issues between sensors and Arduino</a:t>
          </a:r>
        </a:p>
      </dsp:txBody>
      <dsp:txXfrm>
        <a:off x="817812" y="888402"/>
        <a:ext cx="5874935" cy="708062"/>
      </dsp:txXfrm>
    </dsp:sp>
    <dsp:sp modelId="{3219640F-8F20-41B8-BE3E-35F54A2AAB12}">
      <dsp:nvSpPr>
        <dsp:cNvPr id="0" name=""/>
        <dsp:cNvSpPr/>
      </dsp:nvSpPr>
      <dsp:spPr>
        <a:xfrm>
          <a:off x="0" y="1773480"/>
          <a:ext cx="6692748" cy="7080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2E62C-C2C3-4AB7-B6DB-1D94F245F5F2}">
      <dsp:nvSpPr>
        <dsp:cNvPr id="0" name=""/>
        <dsp:cNvSpPr/>
      </dsp:nvSpPr>
      <dsp:spPr>
        <a:xfrm>
          <a:off x="214188" y="1932794"/>
          <a:ext cx="389434" cy="389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9E969-AE0E-4074-B242-0D369FF3673C}">
      <dsp:nvSpPr>
        <dsp:cNvPr id="0" name=""/>
        <dsp:cNvSpPr/>
      </dsp:nvSpPr>
      <dsp:spPr>
        <a:xfrm>
          <a:off x="817812" y="1773480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Solve interfacing issues between FPGA and LED’s </a:t>
          </a:r>
        </a:p>
      </dsp:txBody>
      <dsp:txXfrm>
        <a:off x="817812" y="1773480"/>
        <a:ext cx="5874935" cy="708062"/>
      </dsp:txXfrm>
    </dsp:sp>
    <dsp:sp modelId="{BA9B1E8F-A496-4ED7-8064-CEE59F04B7E7}">
      <dsp:nvSpPr>
        <dsp:cNvPr id="0" name=""/>
        <dsp:cNvSpPr/>
      </dsp:nvSpPr>
      <dsp:spPr>
        <a:xfrm>
          <a:off x="0" y="2658558"/>
          <a:ext cx="6692748" cy="7080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08AA-4417-4204-AB5B-973F277AB6CD}">
      <dsp:nvSpPr>
        <dsp:cNvPr id="0" name=""/>
        <dsp:cNvSpPr/>
      </dsp:nvSpPr>
      <dsp:spPr>
        <a:xfrm>
          <a:off x="214188" y="2817873"/>
          <a:ext cx="389434" cy="389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66068-FB76-4AFF-A0A6-E4669C259514}">
      <dsp:nvSpPr>
        <dsp:cNvPr id="0" name=""/>
        <dsp:cNvSpPr/>
      </dsp:nvSpPr>
      <dsp:spPr>
        <a:xfrm>
          <a:off x="817812" y="2658558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Order parts</a:t>
          </a:r>
        </a:p>
      </dsp:txBody>
      <dsp:txXfrm>
        <a:off x="817812" y="2658558"/>
        <a:ext cx="5874935" cy="708062"/>
      </dsp:txXfrm>
    </dsp:sp>
    <dsp:sp modelId="{09DDFFB9-7CFA-414F-B970-85A2DA55C1AE}">
      <dsp:nvSpPr>
        <dsp:cNvPr id="0" name=""/>
        <dsp:cNvSpPr/>
      </dsp:nvSpPr>
      <dsp:spPr>
        <a:xfrm>
          <a:off x="0" y="3543637"/>
          <a:ext cx="6692748" cy="7080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7F07A-D301-4D99-A3FC-26D50272A3C0}">
      <dsp:nvSpPr>
        <dsp:cNvPr id="0" name=""/>
        <dsp:cNvSpPr/>
      </dsp:nvSpPr>
      <dsp:spPr>
        <a:xfrm>
          <a:off x="214188" y="3702951"/>
          <a:ext cx="389434" cy="389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D79EE-61AE-4B0A-938B-33879D6DFB5C}">
      <dsp:nvSpPr>
        <dsp:cNvPr id="0" name=""/>
        <dsp:cNvSpPr/>
      </dsp:nvSpPr>
      <dsp:spPr>
        <a:xfrm>
          <a:off x="817812" y="3543637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Test components individually</a:t>
          </a:r>
        </a:p>
      </dsp:txBody>
      <dsp:txXfrm>
        <a:off x="817812" y="3543637"/>
        <a:ext cx="5874935" cy="70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29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952A-4DC4-417A-A70E-263A9F6E7D3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AC8C-6980-4954-BFCF-7EE146A6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2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6B4B42-B18A-49CC-B350-B3A6656CE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LED Mirror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70692-95FC-403F-AFE2-22FB9F353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Kian </a:t>
            </a:r>
            <a:r>
              <a:rPr lang="en-US" dirty="0" err="1">
                <a:solidFill>
                  <a:schemeClr val="bg2"/>
                </a:solidFill>
              </a:rPr>
              <a:t>sadjadi</a:t>
            </a:r>
            <a:r>
              <a:rPr lang="en-US" dirty="0">
                <a:solidFill>
                  <a:schemeClr val="bg2"/>
                </a:solidFill>
              </a:rPr>
              <a:t>, Jim Rowe, Dalton faker, Nathan lee</a:t>
            </a:r>
          </a:p>
        </p:txBody>
      </p:sp>
    </p:spTree>
    <p:extLst>
      <p:ext uri="{BB962C8B-B14F-4D97-AF65-F5344CB8AC3E}">
        <p14:creationId xmlns:p14="http://schemas.microsoft.com/office/powerpoint/2010/main" val="60099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FB58-D52F-47D7-A3E2-A6A76D29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F78DF-4334-4927-97C3-1A9C19CD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is on schedule.</a:t>
            </a:r>
          </a:p>
          <a:p>
            <a:r>
              <a:rPr lang="en-US" dirty="0"/>
              <a:t>Functional design is mostly complete.</a:t>
            </a:r>
          </a:p>
          <a:p>
            <a:r>
              <a:rPr lang="en-US" dirty="0"/>
              <a:t>Component showcase and small scale model intended to show functionality.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58C92-630A-446A-BB64-F87CC2E6A44A}"/>
              </a:ext>
            </a:extLst>
          </p:cNvPr>
          <p:cNvSpPr txBox="1"/>
          <p:nvPr/>
        </p:nvSpPr>
        <p:spPr>
          <a:xfrm>
            <a:off x="2133600" y="4636168"/>
            <a:ext cx="710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050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269E-C5DF-4788-BCD4-237651AC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43DA4-F7E2-467E-8201-E2379890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232254" cy="3541714"/>
          </a:xfrm>
        </p:spPr>
        <p:txBody>
          <a:bodyPr/>
          <a:lstStyle/>
          <a:p>
            <a:r>
              <a:rPr lang="en-US" dirty="0"/>
              <a:t>Dalton Faker (Team Lead)</a:t>
            </a:r>
          </a:p>
          <a:p>
            <a:r>
              <a:rPr lang="en-US" dirty="0"/>
              <a:t>Jim Rowe (Project Lead)</a:t>
            </a:r>
          </a:p>
          <a:p>
            <a:r>
              <a:rPr lang="en-US" dirty="0"/>
              <a:t>Kian </a:t>
            </a:r>
            <a:r>
              <a:rPr lang="en-US" dirty="0" err="1"/>
              <a:t>Sadjadi</a:t>
            </a:r>
            <a:r>
              <a:rPr lang="en-US" dirty="0"/>
              <a:t> (Scribe)</a:t>
            </a:r>
          </a:p>
          <a:p>
            <a:r>
              <a:rPr lang="en-US" dirty="0"/>
              <a:t>Nathan Lee (Webmaster)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8E530-E157-4284-8DA7-F5342432E442}"/>
              </a:ext>
            </a:extLst>
          </p:cNvPr>
          <p:cNvSpPr txBox="1"/>
          <p:nvPr/>
        </p:nvSpPr>
        <p:spPr>
          <a:xfrm>
            <a:off x="6926892" y="3169084"/>
            <a:ext cx="3883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Faculty advisor: </a:t>
            </a:r>
          </a:p>
          <a:p>
            <a:r>
              <a:rPr lang="en-US" sz="2400" dirty="0"/>
              <a:t>Dr. Peter </a:t>
            </a:r>
            <a:r>
              <a:rPr lang="en-US" sz="2400" dirty="0" err="1"/>
              <a:t>Osterberg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Industry Advisor: </a:t>
            </a:r>
          </a:p>
          <a:p>
            <a:r>
              <a:rPr lang="en-US" sz="2400" dirty="0"/>
              <a:t>Matt Clark (Intel)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59C6E-70AC-4685-BD60-32F31B16B336}"/>
              </a:ext>
            </a:extLst>
          </p:cNvPr>
          <p:cNvSpPr txBox="1"/>
          <p:nvPr/>
        </p:nvSpPr>
        <p:spPr>
          <a:xfrm>
            <a:off x="6094412" y="779669"/>
            <a:ext cx="3753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University or Portland</a:t>
            </a:r>
          </a:p>
          <a:p>
            <a:r>
              <a:rPr lang="en-US" sz="3200" dirty="0"/>
              <a:t>11/15/2019</a:t>
            </a:r>
          </a:p>
        </p:txBody>
      </p:sp>
    </p:spTree>
    <p:extLst>
      <p:ext uri="{BB962C8B-B14F-4D97-AF65-F5344CB8AC3E}">
        <p14:creationId xmlns:p14="http://schemas.microsoft.com/office/powerpoint/2010/main" val="24695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1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3D8155-9249-45A2-B91E-746BE441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234646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Meet The team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(left to right)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1" name="Content Placeholder 8">
            <a:extLst>
              <a:ext uri="{FF2B5EF4-FFF2-40B4-BE49-F238E27FC236}">
                <a16:creationId xmlns:a16="http://schemas.microsoft.com/office/drawing/2014/main" id="{3E3FA05C-D399-40FF-BECE-C581E7AC9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470" y="1633698"/>
            <a:ext cx="2851417" cy="4828189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Jim Rowe</a:t>
            </a:r>
            <a:r>
              <a:rPr lang="en-US" sz="1800" dirty="0">
                <a:solidFill>
                  <a:srgbClr val="FFFFFF"/>
                </a:solidFill>
              </a:rPr>
              <a:t>: Project lead, in charge of the ASIC functionality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Nathan Lee</a:t>
            </a:r>
            <a:r>
              <a:rPr lang="en-US" sz="1800" dirty="0">
                <a:solidFill>
                  <a:srgbClr val="FFFFFF"/>
                </a:solidFill>
              </a:rPr>
              <a:t>: Webmaster, In charge of the website and Arduino sensor interface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Kian </a:t>
            </a:r>
            <a:r>
              <a:rPr lang="en-US" sz="1800" b="1" dirty="0" err="1">
                <a:solidFill>
                  <a:schemeClr val="bg1"/>
                </a:solidFill>
              </a:rPr>
              <a:t>Sadjadi</a:t>
            </a:r>
            <a:r>
              <a:rPr lang="en-US" sz="1800" dirty="0">
                <a:solidFill>
                  <a:srgbClr val="FFFFFF"/>
                </a:solidFill>
              </a:rPr>
              <a:t>: Scribe, In charge of the LED array and all presentations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Dalton Faker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rgbClr val="FFFFFF"/>
                </a:solidFill>
              </a:rPr>
              <a:t>Team lead, In charge of the sensor selection and array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86B56-DD1A-4773-AF4C-7526D656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78" y="860231"/>
            <a:ext cx="6844045" cy="51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B0A2-78F3-40CF-9CF4-DDBB0DAE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D8812-C2C3-4C0E-A09E-B573BB3D8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interactive board of LED’s mirroring objects in front of them</a:t>
            </a:r>
          </a:p>
          <a:p>
            <a:r>
              <a:rPr lang="en-US" sz="3200" dirty="0"/>
              <a:t>Uses LED, UV sensors, </a:t>
            </a:r>
          </a:p>
          <a:p>
            <a:pPr marL="0" indent="0">
              <a:buNone/>
            </a:pPr>
            <a:r>
              <a:rPr lang="en-US" sz="3200" dirty="0"/>
              <a:t>   Arduino and an FPGA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A694A-FC10-4744-AE2B-0794C4AD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78339" y="3419438"/>
            <a:ext cx="3380701" cy="28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67E0B-EF03-41C1-BAE3-7361323C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4000" dirty="0"/>
              <a:t>Block diagram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F64F3C7-943C-4426-B76B-47402C19D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3738" y="2596046"/>
            <a:ext cx="4459287" cy="296671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C5FC6-8402-4E1C-BE07-CFC89F81B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26" y="1295397"/>
            <a:ext cx="6246854" cy="485692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0247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4116-FB1D-4DCA-B31D-B6789ABC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3C46D-CA46-4937-BADA-EE3646BA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proposal Submitted</a:t>
            </a:r>
          </a:p>
          <a:p>
            <a:r>
              <a:rPr lang="en-US" dirty="0"/>
              <a:t>Project proposal approved</a:t>
            </a:r>
          </a:p>
          <a:p>
            <a:r>
              <a:rPr lang="en-US" dirty="0"/>
              <a:t>Testing sensors and lights</a:t>
            </a:r>
          </a:p>
          <a:p>
            <a:r>
              <a:rPr lang="en-US" dirty="0"/>
              <a:t>Completed Functional Spec V1</a:t>
            </a:r>
          </a:p>
          <a:p>
            <a:r>
              <a:rPr lang="en-US" dirty="0"/>
              <a:t>Completed Design Dock V1</a:t>
            </a:r>
          </a:p>
          <a:p>
            <a:r>
              <a:rPr lang="en-US" dirty="0"/>
              <a:t>Website up and running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D952E-8E3B-4301-851B-C9207386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60" y="1368545"/>
            <a:ext cx="4589907" cy="40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Issues/concerns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Interfacing issues between sensors and ASIC</a:t>
            </a:r>
          </a:p>
          <a:p>
            <a:r>
              <a:rPr lang="en-US" dirty="0"/>
              <a:t>Wiring and connections between sensors and lights</a:t>
            </a:r>
          </a:p>
          <a:p>
            <a:r>
              <a:rPr lang="en-US" dirty="0"/>
              <a:t>Timing for Master/Slave components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EF1B8-E2F5-423B-8373-A4F47E72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093" y="3429000"/>
            <a:ext cx="3810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5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00490-97A8-4076-8BA7-2E6CE854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Important Decisions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A56C74-08E8-490F-924A-68F4974B9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687255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4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4004-089B-4387-8C8B-D55B72FB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since last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A72B3-0072-4350-B76F-3AAEC8BFF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Changed sensors</a:t>
            </a:r>
          </a:p>
          <a:p>
            <a:r>
              <a:rPr lang="en-US" sz="3200" dirty="0"/>
              <a:t>Switched roles of FPGA and Arduino</a:t>
            </a:r>
          </a:p>
          <a:p>
            <a:r>
              <a:rPr lang="en-US" sz="3200" dirty="0"/>
              <a:t>Budget Approved</a:t>
            </a:r>
          </a:p>
          <a:p>
            <a:r>
              <a:rPr lang="en-US" sz="3200" dirty="0"/>
              <a:t>Ordered Parts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252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LED Mirror</vt:lpstr>
      <vt:lpstr>The team</vt:lpstr>
      <vt:lpstr>Meet The team  (left to right)</vt:lpstr>
      <vt:lpstr>Project overview</vt:lpstr>
      <vt:lpstr>Block diagram</vt:lpstr>
      <vt:lpstr>milestones</vt:lpstr>
      <vt:lpstr>Issues/concerns</vt:lpstr>
      <vt:lpstr>Important Decisions</vt:lpstr>
      <vt:lpstr>Changes since last presentation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Mirror</dc:title>
  <dc:creator>Lee, Nathan</dc:creator>
  <cp:lastModifiedBy>Lee, Nathan</cp:lastModifiedBy>
  <cp:revision>6</cp:revision>
  <dcterms:created xsi:type="dcterms:W3CDTF">2019-09-27T02:58:09Z</dcterms:created>
  <dcterms:modified xsi:type="dcterms:W3CDTF">2019-11-14T20:22:55Z</dcterms:modified>
</cp:coreProperties>
</file>