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36" d="100"/>
          <a:sy n="136" d="100"/>
        </p:scale>
        <p:origin x="960" y="176"/>
      </p:cViewPr>
      <p:guideLst>
        <p:guide orient="horz" pos="1620"/>
        <p:guide pos="2880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d3282dbe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d3282dbea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d3282dbea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d3282dbea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d927a69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d927a69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d3282dbe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d3282dbe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d927a693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d927a693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d3282db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d3282db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d3282dbe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d3282dbe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d3282dbe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d3282dbea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d3282dbe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d3282dbe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d3282dbea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d3282dbea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d3282dbea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d3282dbea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-na.ssl-images-amazon.com/images/I/81JarTViupL.jpg" TargetMode="External"/><Relationship Id="rId3" Type="http://schemas.openxmlformats.org/officeDocument/2006/relationships/hyperlink" Target="https://theconversation.com/fw-de-klerk-made-a-speech-31-years-ago-that-ended-apartheid-why-he-did-it-130803" TargetMode="External"/><Relationship Id="rId7" Type="http://schemas.openxmlformats.org/officeDocument/2006/relationships/hyperlink" Target="https://www.thenation.com/wp-content/uploads/2015/06/south_africa_national_party_cc_img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S7yvnUz2PLE" TargetMode="External"/><Relationship Id="rId5" Type="http://schemas.openxmlformats.org/officeDocument/2006/relationships/hyperlink" Target="http://www.wideasleepinamerica.com/2014/08/defending-apartheid-south-africa-israel-palestine.html" TargetMode="External"/><Relationship Id="rId4" Type="http://schemas.openxmlformats.org/officeDocument/2006/relationships/hyperlink" Target="https://www.biblio.com/book/kaffir-boy-mathabane-mark/d/82207486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a7Xo7vH9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020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0416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Analytical Study of </a:t>
            </a:r>
            <a:endParaRPr sz="4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Mathabane’s </a:t>
            </a:r>
            <a:r>
              <a:rPr lang="en" sz="48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Kaffir Boy</a:t>
            </a:r>
            <a:endParaRPr sz="4800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727725"/>
            <a:ext cx="8520600" cy="14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Leslie Ramirez &amp; Fabien Achinda</a:t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020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Passport to Freedom: How Mathabane Got Lucky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❖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Received tennis training by professionals and dedicated time to developing style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❖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Granted opportunities to play in tournaments which caught attention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~Scouted by American schools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❖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Allowed to escape state of apartheid and see how the rest of the world functions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❖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everyone had the talent to be recognized and supported in their training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❖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Few allowed to receive an education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Gorbachev’s interest in Glasnost and Perestroika strayed away the Russians from Southern Africa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23E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 Questions: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far has South Africa come since the official end of Apartheid in 1993?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AutoNum type="alphaLcPeriod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come a long way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AutoNum type="alphaLcPeriod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not come a long way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AutoNum type="alphaLcPeriod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 of progress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AutoNum type="alphaLcPeriod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473" y="1798975"/>
            <a:ext cx="2008074" cy="269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009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2396425" y="153000"/>
            <a:ext cx="320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Sources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613000" y="725700"/>
            <a:ext cx="7476300" cy="44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FW de Klerk made a speech 31 years ago that ended apartheid: why he did it (theconversation.com)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Kaffir Boy by Mark Mathabane - Paperback - 1987 - from Range &amp; River Books (SKU: 41031) (biblio.com)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Wide Asleep in America: Defending Apartheid: Then in South Africa, Now in Palestine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Apartheid Explained - YouTube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https://www.thenation.com/wp-content/uploads/2015/06/south_africa_national_party_cc_img.jpg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81JarTViupL.jpg</a:t>
            </a:r>
            <a:r>
              <a:rPr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009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Apartheid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7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❖"/>
            </a:pPr>
            <a:r>
              <a:rPr lang="en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“Apartheid,” </a:t>
            </a:r>
            <a:r>
              <a:rPr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meaning “appartness” </a:t>
            </a:r>
            <a:r>
              <a:rPr lang="en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stems from Afrikaans, a language commonly spoken in South Africa.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❖"/>
            </a:pPr>
            <a:r>
              <a:rPr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“A system of legislation that upheld segregationist policies against non-white citizens of South Africa.” (History)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❖"/>
            </a:pPr>
            <a:r>
              <a:rPr lang="en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“Kaffir” → “Infidel” in Arabic, synonymous with the hard “r” in South Africa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600" y="1474538"/>
            <a:ext cx="2897699" cy="219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0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Apartheid Legislations and Acts: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➢"/>
            </a:pPr>
            <a:r>
              <a:rPr lang="en" b="1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1913: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Land Act of 1913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➢"/>
            </a:pPr>
            <a:r>
              <a:rPr lang="en" b="1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1948: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Party attains power in South Africa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norms legalized(“Apartheid becomes law”)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➢"/>
            </a:pPr>
            <a:r>
              <a:rPr lang="en" b="1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1950: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Population Restriction Act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Classification via race(carrying of passes at all times for non-whites)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Separation of families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 downing on the </a:t>
            </a:r>
            <a:r>
              <a:rPr lang="en" b="1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Prohibition of Mixed Marriages Act of 1949</a:t>
            </a:r>
            <a:endParaRPr b="1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➢"/>
            </a:pPr>
            <a:r>
              <a:rPr lang="en" b="1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1952-55: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Opposition to Apartheid forms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African National Congress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Burning of the pass books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Freedom Charter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➢"/>
            </a:pPr>
            <a:r>
              <a:rPr lang="en" b="1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1959: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Bantu Self Government Act of 1959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10 homelands known as “Bantustans”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 and conquer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5750" y="0"/>
            <a:ext cx="3328250" cy="209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23E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Apartheid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Google Shape;75;p16" title="apartheid explained soun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Lived Experienced: </a:t>
            </a:r>
            <a:r>
              <a:rPr lang="en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Fear 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“The police were smashing it, and if I didn’t open it their anger would know no bounds once they got in; I remembered well how they beat me up the last time” (17)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➢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Constant paranoia surrounding raids or the collecting of passbooks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➢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Four and Moderbee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➢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tribal members as raid officials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~Willing to comply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~Exploiting hatred between tribes/regions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020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296500" cy="5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Lived Experienced: </a:t>
            </a:r>
            <a:r>
              <a:rPr lang="en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Violence </a:t>
            </a: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1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“As the wounded man staggered past me, I detected tubelike things unwinding like a spool of thread through his slashed overalls” (163)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❖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Disregard for human life due to seeing the people of the ghetto as inept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❖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cyclical nature of violence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❖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 to raging discrimation, mistreatment was overlooked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~Those with a sliver of power abused it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250" y="654213"/>
            <a:ext cx="2576135" cy="38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23E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Lived Experienced: </a:t>
            </a:r>
            <a:r>
              <a:rPr lang="en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 Disparities </a:t>
            </a: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“Their bodies were covered with sores, which punctured and oozed pus, and their hair turned to a strange orange color” (38)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➢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 scarcity led to hunger and desperation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~Mathabane’s father was detained for roughly 6 months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➢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unemployed was seen as a grave crime punishable by torture, private labor, or detainment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➢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Indescribable struggles of the poor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Johannesburg Reef, natural resources were targeted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009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Lived Experienced: </a:t>
            </a:r>
            <a:r>
              <a:rPr lang="en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Grit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“She had no money for maternity care and diapers, so she continued working until the babe was born” (205)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❖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Mathabane’s mother refused to </a:t>
            </a:r>
            <a:r>
              <a:rPr lang="en" b="1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up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when it came to providing for the family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~All odds were against her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❖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refusal to remain complacent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Char char="➢"/>
            </a:pPr>
            <a:r>
              <a:rPr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➢"/>
            </a:pPr>
            <a:r>
              <a:rPr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Religion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❖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Remaining steadfast on economic and social stability goes a long way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0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Appeal to Pathos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54800" cy="3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➢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Mathabane saw how apartheid was acknowledged but the reality disregarded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➢"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Graphic depictions of murder, child prostitution, and starvation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➢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Dealing with a crowd that has been conditioned to look the other way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➢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Although retelling is uncomfortable, that was the ultimate goal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175" y="1497761"/>
            <a:ext cx="3631375" cy="272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Macintosh PowerPoint</Application>
  <PresentationFormat>On-screen Show (16:9)</PresentationFormat>
  <Paragraphs>84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Simple Light</vt:lpstr>
      <vt:lpstr>An Analytical Study of  Mark Mathabane’s Kaffir Boy</vt:lpstr>
      <vt:lpstr>Apartheid </vt:lpstr>
      <vt:lpstr>Apartheid Legislations and Acts:</vt:lpstr>
      <vt:lpstr>Apartheid</vt:lpstr>
      <vt:lpstr>Lived Experienced: Fear </vt:lpstr>
      <vt:lpstr>Lived Experienced: Violence  </vt:lpstr>
      <vt:lpstr>Lived Experienced: Economic Disparities  </vt:lpstr>
      <vt:lpstr>Lived Experienced: Grit</vt:lpstr>
      <vt:lpstr>Appeal to Pathos</vt:lpstr>
      <vt:lpstr>Passport to Freedom: How Mathabane Got Lucky</vt:lpstr>
      <vt:lpstr>Discussion Questions: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Analytical Study of  Mark Mathabane’s Kaffir Boy</dc:title>
  <cp:lastModifiedBy>Horning, Nadia R.</cp:lastModifiedBy>
  <cp:revision>1</cp:revision>
  <dcterms:modified xsi:type="dcterms:W3CDTF">2021-11-08T17:23:14Z</dcterms:modified>
</cp:coreProperties>
</file>